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98" r:id="rId16"/>
    <p:sldId id="270" r:id="rId17"/>
    <p:sldId id="271" r:id="rId18"/>
    <p:sldId id="272" r:id="rId19"/>
    <p:sldId id="279" r:id="rId20"/>
    <p:sldId id="273" r:id="rId21"/>
    <p:sldId id="274" r:id="rId22"/>
    <p:sldId id="275" r:id="rId23"/>
    <p:sldId id="276" r:id="rId24"/>
    <p:sldId id="277" r:id="rId25"/>
    <p:sldId id="278" r:id="rId26"/>
    <p:sldId id="29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3" r:id="rId38"/>
    <p:sldId id="290" r:id="rId39"/>
    <p:sldId id="291" r:id="rId40"/>
    <p:sldId id="292" r:id="rId41"/>
    <p:sldId id="294" r:id="rId42"/>
    <p:sldId id="295" r:id="rId43"/>
    <p:sldId id="296" r:id="rId44"/>
    <p:sldId id="297" r:id="rId45"/>
    <p:sldId id="303" r:id="rId46"/>
    <p:sldId id="300" r:id="rId47"/>
    <p:sldId id="302" r:id="rId48"/>
    <p:sldId id="301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5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13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60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91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60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6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19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9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11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30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13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DBC1D4-F168-45CF-881B-94A21B8BF7AB}" type="datetimeFigureOut">
              <a:rPr lang="en-IN" smtClean="0"/>
              <a:t>19-04-2019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D1EE0B-32FF-4991-8920-712581C9A6F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60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1304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400" b="1" i="1" dirty="0" smtClean="0"/>
              <a:t>OBJECT ORIENTED PROGRAMMING PROJECT</a:t>
            </a:r>
            <a:br>
              <a:rPr lang="en-IN" sz="2400" b="1" i="1" dirty="0" smtClean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3200" b="1" dirty="0" smtClean="0">
                <a:latin typeface="Bell MT" panose="02020503060305020303" pitchFamily="18" charset="0"/>
              </a:rPr>
              <a:t/>
            </a:r>
            <a:br>
              <a:rPr lang="en-IN" sz="3200" b="1" dirty="0" smtClean="0">
                <a:latin typeface="Bell MT" panose="02020503060305020303" pitchFamily="18" charset="0"/>
              </a:rPr>
            </a:br>
            <a:r>
              <a:rPr lang="en-IN" sz="3200" b="1" dirty="0" smtClean="0">
                <a:latin typeface="Bell MT" panose="02020503060305020303" pitchFamily="18" charset="0"/>
              </a:rPr>
              <a:t>GARBA 1.0</a:t>
            </a: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2400" u="sng" dirty="0"/>
              <a:t>India’s next Navratri hub!</a:t>
            </a: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3100" b="1" u="sng" dirty="0" smtClean="0"/>
              <a:t>TEAM</a:t>
            </a: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3823855"/>
            <a:ext cx="10058400" cy="1941945"/>
          </a:xfrm>
        </p:spPr>
        <p:txBody>
          <a:bodyPr/>
          <a:lstStyle/>
          <a:p>
            <a:r>
              <a:rPr lang="en-IN" dirty="0" smtClean="0"/>
              <a:t>ROLL NO                       	NAME				PROGRAMME</a:t>
            </a:r>
          </a:p>
          <a:p>
            <a:r>
              <a:rPr lang="en-IN" dirty="0" smtClean="0"/>
              <a:t>AU1841033		   YASHVI GANDHI                     BTECH-ICT</a:t>
            </a:r>
          </a:p>
          <a:p>
            <a:r>
              <a:rPr lang="en-IN" dirty="0" smtClean="0"/>
              <a:t>AU1841092               YASHVI PIPALIYA                    BTECH-ICT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01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298" y="-613943"/>
            <a:ext cx="10058400" cy="1450757"/>
          </a:xfrm>
        </p:spPr>
        <p:txBody>
          <a:bodyPr/>
          <a:lstStyle/>
          <a:p>
            <a:pPr algn="ctr"/>
            <a:r>
              <a:rPr lang="en-IN" b="1" dirty="0"/>
              <a:t>DATA 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836814"/>
            <a:ext cx="10058400" cy="5032280"/>
          </a:xfrm>
        </p:spPr>
        <p:txBody>
          <a:bodyPr/>
          <a:lstStyle/>
          <a:p>
            <a:r>
              <a:rPr lang="en-IN" dirty="0" smtClean="0"/>
              <a:t>RECORD OF USER DETAILS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91489"/>
            <a:ext cx="10058400" cy="51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88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FIRST PAGE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1191493"/>
            <a:ext cx="10681855" cy="4746768"/>
          </a:xfrm>
        </p:spPr>
      </p:pic>
    </p:spTree>
    <p:extLst>
      <p:ext uri="{BB962C8B-B14F-4D97-AF65-F5344CB8AC3E}">
        <p14:creationId xmlns:p14="http://schemas.microsoft.com/office/powerpoint/2010/main" val="18687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2" y="124691"/>
            <a:ext cx="10058400" cy="795251"/>
          </a:xfrm>
        </p:spPr>
        <p:txBody>
          <a:bodyPr/>
          <a:lstStyle/>
          <a:p>
            <a:pPr algn="ctr"/>
            <a:r>
              <a:rPr lang="en-IN" b="1" u="sng" dirty="0" smtClean="0"/>
              <a:t>LOGIN/SIGN-UP PAGE</a:t>
            </a:r>
            <a:endParaRPr lang="en-IN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1246909"/>
            <a:ext cx="10194493" cy="4862946"/>
          </a:xfrm>
        </p:spPr>
      </p:pic>
    </p:spTree>
    <p:extLst>
      <p:ext uri="{BB962C8B-B14F-4D97-AF65-F5344CB8AC3E}">
        <p14:creationId xmlns:p14="http://schemas.microsoft.com/office/powerpoint/2010/main" val="36735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1496290"/>
          </a:xfrm>
        </p:spPr>
        <p:txBody>
          <a:bodyPr/>
          <a:lstStyle/>
          <a:p>
            <a:pPr algn="ctr"/>
            <a:r>
              <a:rPr lang="en-IN" b="1" u="sng" dirty="0" smtClean="0"/>
              <a:t>AFTER CLICKING ON SIGN-UP IN THE PREVIOUS PAGE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620982"/>
            <a:ext cx="10180320" cy="4682835"/>
          </a:xfrm>
        </p:spPr>
      </p:pic>
    </p:spTree>
    <p:extLst>
      <p:ext uri="{BB962C8B-B14F-4D97-AF65-F5344CB8AC3E}">
        <p14:creationId xmlns:p14="http://schemas.microsoft.com/office/powerpoint/2010/main" val="6746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1761"/>
          </a:xfrm>
        </p:spPr>
        <p:txBody>
          <a:bodyPr/>
          <a:lstStyle/>
          <a:p>
            <a:pPr algn="ctr"/>
            <a:r>
              <a:rPr lang="en-IN" b="1" u="sng" dirty="0" smtClean="0"/>
              <a:t>WHEN SIGN-UP IS SUCCESSFUL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1292081"/>
            <a:ext cx="11319164" cy="4887046"/>
          </a:xfrm>
        </p:spPr>
      </p:pic>
    </p:spTree>
    <p:extLst>
      <p:ext uri="{BB962C8B-B14F-4D97-AF65-F5344CB8AC3E}">
        <p14:creationId xmlns:p14="http://schemas.microsoft.com/office/powerpoint/2010/main" val="208407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6342"/>
          </a:xfrm>
        </p:spPr>
        <p:txBody>
          <a:bodyPr/>
          <a:lstStyle/>
          <a:p>
            <a:pPr algn="ctr"/>
            <a:r>
              <a:rPr lang="en-IN" b="1" u="sng" dirty="0" smtClean="0"/>
              <a:t>TO LOGIN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399309"/>
            <a:ext cx="10058399" cy="4890655"/>
          </a:xfrm>
        </p:spPr>
      </p:pic>
    </p:spTree>
    <p:extLst>
      <p:ext uri="{BB962C8B-B14F-4D97-AF65-F5344CB8AC3E}">
        <p14:creationId xmlns:p14="http://schemas.microsoft.com/office/powerpoint/2010/main" val="262071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75768"/>
            <a:ext cx="10058400" cy="752488"/>
          </a:xfrm>
        </p:spPr>
        <p:txBody>
          <a:bodyPr/>
          <a:lstStyle/>
          <a:p>
            <a:pPr algn="ctr"/>
            <a:r>
              <a:rPr lang="en-IN" b="1" u="sng" dirty="0" smtClean="0"/>
              <a:t>WHEN USER LOGINS</a:t>
            </a:r>
            <a:endParaRPr lang="en-IN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1093788"/>
            <a:ext cx="10363199" cy="5210030"/>
          </a:xfrm>
        </p:spPr>
      </p:pic>
    </p:spTree>
    <p:extLst>
      <p:ext uri="{BB962C8B-B14F-4D97-AF65-F5344CB8AC3E}">
        <p14:creationId xmlns:p14="http://schemas.microsoft.com/office/powerpoint/2010/main" val="145454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4052"/>
          </a:xfrm>
        </p:spPr>
        <p:txBody>
          <a:bodyPr/>
          <a:lstStyle/>
          <a:p>
            <a:pPr algn="ctr"/>
            <a:r>
              <a:rPr lang="en-IN" b="1" u="sng" dirty="0" smtClean="0"/>
              <a:t>WHEN LOGIN IS SUCCESSFUL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5" y="1399309"/>
            <a:ext cx="10640290" cy="4849091"/>
          </a:xfrm>
        </p:spPr>
      </p:pic>
    </p:spTree>
    <p:extLst>
      <p:ext uri="{BB962C8B-B14F-4D97-AF65-F5344CB8AC3E}">
        <p14:creationId xmlns:p14="http://schemas.microsoft.com/office/powerpoint/2010/main" val="423327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10924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MAIN MENU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1316182"/>
            <a:ext cx="10404764" cy="5043053"/>
          </a:xfrm>
        </p:spPr>
      </p:pic>
    </p:spTree>
    <p:extLst>
      <p:ext uri="{BB962C8B-B14F-4D97-AF65-F5344CB8AC3E}">
        <p14:creationId xmlns:p14="http://schemas.microsoft.com/office/powerpoint/2010/main" val="109011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4779"/>
          </a:xfrm>
        </p:spPr>
        <p:txBody>
          <a:bodyPr/>
          <a:lstStyle/>
          <a:p>
            <a:pPr algn="ctr"/>
            <a:r>
              <a:rPr lang="en-IN" b="1" u="sng" dirty="0" smtClean="0"/>
              <a:t>VENUE PAGE-1</a:t>
            </a:r>
            <a:endParaRPr lang="en-IN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330037"/>
            <a:ext cx="10221883" cy="4849090"/>
          </a:xfrm>
        </p:spPr>
      </p:pic>
    </p:spTree>
    <p:extLst>
      <p:ext uri="{BB962C8B-B14F-4D97-AF65-F5344CB8AC3E}">
        <p14:creationId xmlns:p14="http://schemas.microsoft.com/office/powerpoint/2010/main" val="9138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/>
              <a:t>PROBLEM DEFINITION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262" y="2801698"/>
            <a:ext cx="10058400" cy="20196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 Usually we don’t get all the things related to Navratri at one place. GARBA 1.0 will solve this                         issue by providing all the things related to </a:t>
            </a:r>
            <a:r>
              <a:rPr lang="en-IN" dirty="0" err="1" smtClean="0"/>
              <a:t>Garba</a:t>
            </a:r>
            <a:r>
              <a:rPr lang="en-IN" dirty="0" smtClean="0"/>
              <a:t> , Navratri at  one place.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People will not have to find different things at different places.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Anything related to Navratri is available over here whether it be outfits, songs etc.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084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80197"/>
          </a:xfrm>
        </p:spPr>
        <p:txBody>
          <a:bodyPr/>
          <a:lstStyle/>
          <a:p>
            <a:pPr algn="ctr"/>
            <a:r>
              <a:rPr lang="en-IN" b="1" u="sng" dirty="0" smtClean="0"/>
              <a:t>WHEN VIEW LOCATION IS CLICKED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385455"/>
            <a:ext cx="10208029" cy="4918363"/>
          </a:xfrm>
        </p:spPr>
      </p:pic>
    </p:spTree>
    <p:extLst>
      <p:ext uri="{BB962C8B-B14F-4D97-AF65-F5344CB8AC3E}">
        <p14:creationId xmlns:p14="http://schemas.microsoft.com/office/powerpoint/2010/main" val="6653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7906"/>
          </a:xfrm>
        </p:spPr>
        <p:txBody>
          <a:bodyPr/>
          <a:lstStyle/>
          <a:p>
            <a:pPr algn="ctr"/>
            <a:r>
              <a:rPr lang="en-IN" b="1" u="sng" dirty="0" smtClean="0"/>
              <a:t>VENUE PAGE-2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1246909"/>
            <a:ext cx="10917382" cy="5112328"/>
          </a:xfrm>
        </p:spPr>
      </p:pic>
    </p:spTree>
    <p:extLst>
      <p:ext uri="{BB962C8B-B14F-4D97-AF65-F5344CB8AC3E}">
        <p14:creationId xmlns:p14="http://schemas.microsoft.com/office/powerpoint/2010/main" val="292413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38633"/>
          </a:xfrm>
        </p:spPr>
        <p:txBody>
          <a:bodyPr/>
          <a:lstStyle/>
          <a:p>
            <a:pPr algn="ctr"/>
            <a:r>
              <a:rPr lang="en-IN" b="1" u="sng" dirty="0"/>
              <a:t>VENUE </a:t>
            </a:r>
            <a:r>
              <a:rPr lang="en-IN" b="1" u="sng" dirty="0" smtClean="0"/>
              <a:t>PAGE-3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1371601"/>
            <a:ext cx="10377054" cy="4807526"/>
          </a:xfrm>
        </p:spPr>
      </p:pic>
    </p:spTree>
    <p:extLst>
      <p:ext uri="{BB962C8B-B14F-4D97-AF65-F5344CB8AC3E}">
        <p14:creationId xmlns:p14="http://schemas.microsoft.com/office/powerpoint/2010/main" val="19963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2" y="175766"/>
            <a:ext cx="10058400" cy="68321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/>
              <a:t>VENUE </a:t>
            </a:r>
            <a:r>
              <a:rPr lang="en-IN" b="1" u="sng" dirty="0" smtClean="0"/>
              <a:t>PAGE-4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1136073"/>
            <a:ext cx="10058400" cy="4973782"/>
          </a:xfrm>
        </p:spPr>
      </p:pic>
    </p:spTree>
    <p:extLst>
      <p:ext uri="{BB962C8B-B14F-4D97-AF65-F5344CB8AC3E}">
        <p14:creationId xmlns:p14="http://schemas.microsoft.com/office/powerpoint/2010/main" val="42476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2" y="0"/>
            <a:ext cx="10058400" cy="807906"/>
          </a:xfrm>
        </p:spPr>
        <p:txBody>
          <a:bodyPr/>
          <a:lstStyle/>
          <a:p>
            <a:pPr algn="ctr"/>
            <a:r>
              <a:rPr lang="en-IN" b="1" u="sng" dirty="0"/>
              <a:t>VENUE </a:t>
            </a:r>
            <a:r>
              <a:rPr lang="en-IN" b="1" u="sng" dirty="0" smtClean="0"/>
              <a:t>PAGE-5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1260764"/>
            <a:ext cx="10222202" cy="4890653"/>
          </a:xfrm>
        </p:spPr>
      </p:pic>
    </p:spTree>
    <p:extLst>
      <p:ext uri="{BB962C8B-B14F-4D97-AF65-F5344CB8AC3E}">
        <p14:creationId xmlns:p14="http://schemas.microsoft.com/office/powerpoint/2010/main" val="380906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2" y="0"/>
            <a:ext cx="10058400" cy="752488"/>
          </a:xfrm>
        </p:spPr>
        <p:txBody>
          <a:bodyPr/>
          <a:lstStyle/>
          <a:p>
            <a:pPr algn="ctr"/>
            <a:r>
              <a:rPr lang="en-IN" b="1" u="sng" dirty="0"/>
              <a:t>VENUE </a:t>
            </a:r>
            <a:r>
              <a:rPr lang="en-IN" b="1" u="sng" dirty="0" smtClean="0"/>
              <a:t>PAGE-6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1149927"/>
            <a:ext cx="10058400" cy="5195455"/>
          </a:xfrm>
        </p:spPr>
      </p:pic>
    </p:spTree>
    <p:extLst>
      <p:ext uri="{BB962C8B-B14F-4D97-AF65-F5344CB8AC3E}">
        <p14:creationId xmlns:p14="http://schemas.microsoft.com/office/powerpoint/2010/main" val="152554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WHEN OUTFIT IS CLICKED ON THE MAIN MENU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55" y="1846263"/>
            <a:ext cx="9922625" cy="4249737"/>
          </a:xfrm>
        </p:spPr>
      </p:pic>
    </p:spTree>
    <p:extLst>
      <p:ext uri="{BB962C8B-B14F-4D97-AF65-F5344CB8AC3E}">
        <p14:creationId xmlns:p14="http://schemas.microsoft.com/office/powerpoint/2010/main" val="14378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2" y="134204"/>
            <a:ext cx="10058400" cy="807905"/>
          </a:xfrm>
        </p:spPr>
        <p:txBody>
          <a:bodyPr>
            <a:normAutofit/>
          </a:bodyPr>
          <a:lstStyle/>
          <a:p>
            <a:pPr algn="ctr"/>
            <a:r>
              <a:rPr lang="en-IN" b="1" u="sng" dirty="0" smtClean="0"/>
              <a:t>OUTFIT PAGE-1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7" y="1122218"/>
            <a:ext cx="11069782" cy="4973782"/>
          </a:xfrm>
        </p:spPr>
      </p:pic>
    </p:spTree>
    <p:extLst>
      <p:ext uri="{BB962C8B-B14F-4D97-AF65-F5344CB8AC3E}">
        <p14:creationId xmlns:p14="http://schemas.microsoft.com/office/powerpoint/2010/main" val="48633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80197"/>
          </a:xfrm>
        </p:spPr>
        <p:txBody>
          <a:bodyPr/>
          <a:lstStyle/>
          <a:p>
            <a:pPr algn="ctr"/>
            <a:r>
              <a:rPr lang="en-IN" b="1" u="sng" dirty="0" smtClean="0"/>
              <a:t>OUTFIT PAGE-2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316183"/>
            <a:ext cx="10194174" cy="5015344"/>
          </a:xfrm>
        </p:spPr>
      </p:pic>
    </p:spTree>
    <p:extLst>
      <p:ext uri="{BB962C8B-B14F-4D97-AF65-F5344CB8AC3E}">
        <p14:creationId xmlns:p14="http://schemas.microsoft.com/office/powerpoint/2010/main" val="2418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5550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/>
              <a:t>OUTFIT </a:t>
            </a:r>
            <a:r>
              <a:rPr lang="en-IN" b="1" u="sng" dirty="0" smtClean="0"/>
              <a:t>PAGE-3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371601"/>
            <a:ext cx="10058399" cy="4862944"/>
          </a:xfrm>
        </p:spPr>
      </p:pic>
    </p:spTree>
    <p:extLst>
      <p:ext uri="{BB962C8B-B14F-4D97-AF65-F5344CB8AC3E}">
        <p14:creationId xmlns:p14="http://schemas.microsoft.com/office/powerpoint/2010/main" val="241166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/>
              <a:t>OBJECTIVE AND END-USERS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262" y="2789997"/>
            <a:ext cx="10058400" cy="40680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i="1" u="sng" dirty="0" smtClean="0"/>
              <a:t>OBJECTIVE  </a:t>
            </a:r>
            <a:r>
              <a:rPr lang="en-US" sz="3000" dirty="0" smtClean="0"/>
              <a:t>: ALL </a:t>
            </a:r>
            <a:r>
              <a:rPr lang="en-US" sz="3000" dirty="0"/>
              <a:t>ONE NEEDS TO KNOW AND GET FOR NAVRATRI FESTIVAL. User may not need to go manually at different locations for </a:t>
            </a:r>
            <a:r>
              <a:rPr lang="en-US" sz="3000" dirty="0" err="1"/>
              <a:t>navratri</a:t>
            </a:r>
            <a:r>
              <a:rPr lang="en-US" sz="3000" dirty="0"/>
              <a:t> preparation so time as well as quality information would be obtained</a:t>
            </a:r>
            <a:r>
              <a:rPr lang="en-US" sz="30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 </a:t>
            </a:r>
            <a:r>
              <a:rPr lang="en-US" sz="3000" i="1" u="sng" dirty="0"/>
              <a:t>END-USERS : </a:t>
            </a:r>
            <a:r>
              <a:rPr lang="en-US" sz="3000" dirty="0"/>
              <a:t>Anyone interested in </a:t>
            </a:r>
            <a:r>
              <a:rPr lang="en-US" sz="3000" dirty="0" err="1"/>
              <a:t>navratri</a:t>
            </a:r>
            <a:r>
              <a:rPr lang="en-US" sz="3000" dirty="0"/>
              <a:t>, Admin</a:t>
            </a:r>
            <a:endParaRPr lang="en-US" sz="3000" dirty="0" smtClean="0"/>
          </a:p>
          <a:p>
            <a:pPr marL="0" indent="0">
              <a:buNone/>
            </a:pP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3430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9707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OUTFIT PAGE-4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357745"/>
            <a:ext cx="10180320" cy="4918364"/>
          </a:xfrm>
        </p:spPr>
      </p:pic>
    </p:spTree>
    <p:extLst>
      <p:ext uri="{BB962C8B-B14F-4D97-AF65-F5344CB8AC3E}">
        <p14:creationId xmlns:p14="http://schemas.microsoft.com/office/powerpoint/2010/main" val="5860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 smtClean="0"/>
              <a:t>WHEN LEARN GARBA FROM THE MAIN MENU IS CLICKED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10291155" cy="4483331"/>
          </a:xfrm>
        </p:spPr>
      </p:pic>
    </p:spTree>
    <p:extLst>
      <p:ext uri="{BB962C8B-B14F-4D97-AF65-F5344CB8AC3E}">
        <p14:creationId xmlns:p14="http://schemas.microsoft.com/office/powerpoint/2010/main" val="36509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VIDEOS  LIST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260764"/>
            <a:ext cx="10235738" cy="4946071"/>
          </a:xfrm>
        </p:spPr>
      </p:pic>
    </p:spTree>
    <p:extLst>
      <p:ext uri="{BB962C8B-B14F-4D97-AF65-F5344CB8AC3E}">
        <p14:creationId xmlns:p14="http://schemas.microsoft.com/office/powerpoint/2010/main" val="286297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1761"/>
          </a:xfrm>
        </p:spPr>
        <p:txBody>
          <a:bodyPr/>
          <a:lstStyle/>
          <a:p>
            <a:pPr algn="ctr"/>
            <a:r>
              <a:rPr lang="en-IN" b="1" u="sng" dirty="0" smtClean="0"/>
              <a:t>WHEN ANY ONE TUTORIAL IS CLICKED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427018"/>
            <a:ext cx="10249592" cy="4724399"/>
          </a:xfrm>
        </p:spPr>
      </p:pic>
    </p:spTree>
    <p:extLst>
      <p:ext uri="{BB962C8B-B14F-4D97-AF65-F5344CB8AC3E}">
        <p14:creationId xmlns:p14="http://schemas.microsoft.com/office/powerpoint/2010/main" val="182783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10924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VIDEO  PLAYING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413165"/>
            <a:ext cx="10709564" cy="4821380"/>
          </a:xfrm>
        </p:spPr>
      </p:pic>
    </p:spTree>
    <p:extLst>
      <p:ext uri="{BB962C8B-B14F-4D97-AF65-F5344CB8AC3E}">
        <p14:creationId xmlns:p14="http://schemas.microsoft.com/office/powerpoint/2010/main" val="6449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52488"/>
          </a:xfrm>
        </p:spPr>
        <p:txBody>
          <a:bodyPr/>
          <a:lstStyle/>
          <a:p>
            <a:pPr algn="ctr"/>
            <a:r>
              <a:rPr lang="en-IN" b="1" u="sng" dirty="0" smtClean="0"/>
              <a:t>WHEN BOOK PASSES IS CLICKED</a:t>
            </a:r>
            <a:endParaRPr lang="en-IN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4" y="1288473"/>
            <a:ext cx="10875819" cy="4793672"/>
          </a:xfrm>
        </p:spPr>
      </p:pic>
    </p:spTree>
    <p:extLst>
      <p:ext uri="{BB962C8B-B14F-4D97-AF65-F5344CB8AC3E}">
        <p14:creationId xmlns:p14="http://schemas.microsoft.com/office/powerpoint/2010/main" val="38413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80197"/>
          </a:xfrm>
        </p:spPr>
        <p:txBody>
          <a:bodyPr/>
          <a:lstStyle/>
          <a:p>
            <a:pPr algn="ctr"/>
            <a:r>
              <a:rPr lang="en-IN" b="1" u="sng" dirty="0" smtClean="0"/>
              <a:t>LIST OF PASSES AND VENUES-1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510145"/>
            <a:ext cx="10058400" cy="4572000"/>
          </a:xfrm>
        </p:spPr>
      </p:pic>
    </p:spTree>
    <p:extLst>
      <p:ext uri="{BB962C8B-B14F-4D97-AF65-F5344CB8AC3E}">
        <p14:creationId xmlns:p14="http://schemas.microsoft.com/office/powerpoint/2010/main" val="21634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9470"/>
          </a:xfrm>
        </p:spPr>
        <p:txBody>
          <a:bodyPr/>
          <a:lstStyle/>
          <a:p>
            <a:pPr algn="ctr"/>
            <a:r>
              <a:rPr lang="en-IN" b="1" u="sng" dirty="0"/>
              <a:t>LIST OF PASSES AND </a:t>
            </a:r>
            <a:r>
              <a:rPr lang="en-IN" b="1" u="sng" dirty="0" smtClean="0"/>
              <a:t>VENUES-2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454727"/>
            <a:ext cx="10058400" cy="4613564"/>
          </a:xfrm>
        </p:spPr>
      </p:pic>
    </p:spTree>
    <p:extLst>
      <p:ext uri="{BB962C8B-B14F-4D97-AF65-F5344CB8AC3E}">
        <p14:creationId xmlns:p14="http://schemas.microsoft.com/office/powerpoint/2010/main" val="92218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6510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WHEN ANY 1 VENUE IS SELECTED(e.g. CLUB 07) AND BOOKED SUCCESSFULLY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9" y="1662545"/>
            <a:ext cx="10113818" cy="4461164"/>
          </a:xfrm>
        </p:spPr>
      </p:pic>
    </p:spTree>
    <p:extLst>
      <p:ext uri="{BB962C8B-B14F-4D97-AF65-F5344CB8AC3E}">
        <p14:creationId xmlns:p14="http://schemas.microsoft.com/office/powerpoint/2010/main" val="224136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4052"/>
          </a:xfrm>
        </p:spPr>
        <p:txBody>
          <a:bodyPr/>
          <a:lstStyle/>
          <a:p>
            <a:pPr algn="ctr"/>
            <a:r>
              <a:rPr lang="en-IN" b="1" u="sng" dirty="0" smtClean="0"/>
              <a:t>BILL DETAILS WITH OFFERED DISCOUNTS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8" y="1496292"/>
            <a:ext cx="10404764" cy="4441970"/>
          </a:xfrm>
        </p:spPr>
      </p:pic>
    </p:spTree>
    <p:extLst>
      <p:ext uri="{BB962C8B-B14F-4D97-AF65-F5344CB8AC3E}">
        <p14:creationId xmlns:p14="http://schemas.microsoft.com/office/powerpoint/2010/main" val="4596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443" y="-475397"/>
            <a:ext cx="10058400" cy="1450757"/>
          </a:xfrm>
        </p:spPr>
        <p:txBody>
          <a:bodyPr/>
          <a:lstStyle/>
          <a:p>
            <a:pPr algn="ctr"/>
            <a:r>
              <a:rPr lang="en-IN" b="1" dirty="0" smtClean="0"/>
              <a:t>KEY FUNCTIONALITIES/ FEATURES 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443" y="1263842"/>
            <a:ext cx="10058400" cy="4846012"/>
          </a:xfrm>
        </p:spPr>
        <p:txBody>
          <a:bodyPr>
            <a:normAutofit lnSpcReduction="10000"/>
          </a:bodyPr>
          <a:lstStyle/>
          <a:p>
            <a:r>
              <a:rPr lang="en-IN" sz="3000" dirty="0" smtClean="0"/>
              <a:t>THE  MAIN  FUNCTIONALITIES  ARE:</a:t>
            </a:r>
          </a:p>
          <a:p>
            <a:endParaRPr lang="en-IN" sz="3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 smtClean="0"/>
              <a:t>User can visit the </a:t>
            </a:r>
            <a:r>
              <a:rPr lang="en-IN" sz="3000" i="1" u="sng" dirty="0" smtClean="0"/>
              <a:t>shops where Navratri clothes, jewellery </a:t>
            </a:r>
            <a:r>
              <a:rPr lang="en-IN" sz="3000" dirty="0" smtClean="0"/>
              <a:t>are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 smtClean="0"/>
              <a:t>User can hear to </a:t>
            </a:r>
            <a:r>
              <a:rPr lang="en-IN" sz="3000" i="1" u="sng" dirty="0" err="1" smtClean="0"/>
              <a:t>Garba</a:t>
            </a:r>
            <a:r>
              <a:rPr lang="en-IN" sz="3000" i="1" u="sng" dirty="0" smtClean="0"/>
              <a:t> songs</a:t>
            </a:r>
            <a:r>
              <a:rPr lang="en-IN" sz="3000" u="sng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 smtClean="0"/>
              <a:t>User can learn </a:t>
            </a:r>
            <a:r>
              <a:rPr lang="en-IN" sz="3000" dirty="0" err="1" smtClean="0"/>
              <a:t>Garba</a:t>
            </a:r>
            <a:r>
              <a:rPr lang="en-IN" sz="3000" dirty="0" smtClean="0"/>
              <a:t> </a:t>
            </a:r>
            <a:r>
              <a:rPr lang="en-IN" sz="3000" i="1" u="sng" dirty="0" smtClean="0"/>
              <a:t>watching </a:t>
            </a:r>
            <a:r>
              <a:rPr lang="en-IN" sz="3000" i="1" u="sng" dirty="0" err="1" smtClean="0"/>
              <a:t>Garba</a:t>
            </a:r>
            <a:r>
              <a:rPr lang="en-IN" sz="3000" i="1" u="sng" dirty="0" smtClean="0"/>
              <a:t> tutorials</a:t>
            </a:r>
            <a:r>
              <a:rPr lang="en-IN" sz="3000" i="1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 smtClean="0"/>
              <a:t>User can see the list </a:t>
            </a:r>
            <a:r>
              <a:rPr lang="en-IN" sz="3000" i="1" dirty="0" smtClean="0"/>
              <a:t>of </a:t>
            </a:r>
            <a:r>
              <a:rPr lang="en-IN" sz="3000" i="1" u="sng" dirty="0" smtClean="0"/>
              <a:t>venues where Navratri is celebrated.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 smtClean="0"/>
              <a:t>User can </a:t>
            </a:r>
            <a:r>
              <a:rPr lang="en-IN" sz="3000" i="1" u="sng" dirty="0" smtClean="0"/>
              <a:t>book passes </a:t>
            </a:r>
            <a:r>
              <a:rPr lang="en-IN" sz="3000" dirty="0" smtClean="0"/>
              <a:t>of those venues.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 smtClean="0"/>
              <a:t>User </a:t>
            </a:r>
            <a:r>
              <a:rPr lang="en-IN" sz="3000" i="1" u="sng" dirty="0" smtClean="0"/>
              <a:t>feedback</a:t>
            </a:r>
            <a:r>
              <a:rPr lang="en-IN" sz="3000" dirty="0" smtClean="0"/>
              <a:t> is also available.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34949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80197"/>
          </a:xfrm>
        </p:spPr>
        <p:txBody>
          <a:bodyPr/>
          <a:lstStyle/>
          <a:p>
            <a:pPr algn="ctr"/>
            <a:r>
              <a:rPr lang="en-IN" b="1" u="sng" dirty="0" smtClean="0"/>
              <a:t>FINAL BILL 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54727"/>
            <a:ext cx="10058399" cy="4710546"/>
          </a:xfrm>
        </p:spPr>
      </p:pic>
    </p:spTree>
    <p:extLst>
      <p:ext uri="{BB962C8B-B14F-4D97-AF65-F5344CB8AC3E}">
        <p14:creationId xmlns:p14="http://schemas.microsoft.com/office/powerpoint/2010/main" val="165440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80197"/>
          </a:xfrm>
        </p:spPr>
        <p:txBody>
          <a:bodyPr/>
          <a:lstStyle/>
          <a:p>
            <a:pPr algn="ctr"/>
            <a:r>
              <a:rPr lang="en-IN" b="1" u="sng" dirty="0" smtClean="0"/>
              <a:t>PAYMENT MODE PAGE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55" y="1565565"/>
            <a:ext cx="9725890" cy="4558144"/>
          </a:xfrm>
        </p:spPr>
      </p:pic>
    </p:spTree>
    <p:extLst>
      <p:ext uri="{BB962C8B-B14F-4D97-AF65-F5344CB8AC3E}">
        <p14:creationId xmlns:p14="http://schemas.microsoft.com/office/powerpoint/2010/main" val="38133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ONLINE BANKING PAGE(when online banking option is selected from the payment mode page.)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2" y="1846263"/>
            <a:ext cx="9839497" cy="4222028"/>
          </a:xfrm>
        </p:spPr>
      </p:pic>
    </p:spTree>
    <p:extLst>
      <p:ext uri="{BB962C8B-B14F-4D97-AF65-F5344CB8AC3E}">
        <p14:creationId xmlns:p14="http://schemas.microsoft.com/office/powerpoint/2010/main" val="13719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4052"/>
          </a:xfrm>
        </p:spPr>
        <p:txBody>
          <a:bodyPr/>
          <a:lstStyle/>
          <a:p>
            <a:pPr algn="ctr"/>
            <a:r>
              <a:rPr lang="en-IN" b="1" u="sng" dirty="0" smtClean="0"/>
              <a:t>BANK PAGE(e.g. Bank of </a:t>
            </a:r>
            <a:r>
              <a:rPr lang="en-IN" b="1" u="sng" dirty="0"/>
              <a:t>I</a:t>
            </a:r>
            <a:r>
              <a:rPr lang="en-IN" b="1" u="sng" dirty="0" smtClean="0"/>
              <a:t>ndia is selected)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496291"/>
            <a:ext cx="10058400" cy="4668982"/>
          </a:xfrm>
        </p:spPr>
      </p:pic>
    </p:spTree>
    <p:extLst>
      <p:ext uri="{BB962C8B-B14F-4D97-AF65-F5344CB8AC3E}">
        <p14:creationId xmlns:p14="http://schemas.microsoft.com/office/powerpoint/2010/main" val="245769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 smtClean="0"/>
              <a:t>OTP PAGE(after clicking on proceed to payment in bank page)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737360"/>
            <a:ext cx="10221884" cy="4497185"/>
          </a:xfrm>
        </p:spPr>
      </p:pic>
    </p:spTree>
    <p:extLst>
      <p:ext uri="{BB962C8B-B14F-4D97-AF65-F5344CB8AC3E}">
        <p14:creationId xmlns:p14="http://schemas.microsoft.com/office/powerpoint/2010/main" val="24872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7906"/>
          </a:xfrm>
        </p:spPr>
        <p:txBody>
          <a:bodyPr/>
          <a:lstStyle/>
          <a:p>
            <a:pPr algn="ctr"/>
            <a:r>
              <a:rPr lang="en-IN" b="1" u="sng" dirty="0" smtClean="0"/>
              <a:t>RECEIVED MAIL WITH OTP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4219"/>
            <a:ext cx="9182793" cy="3984770"/>
          </a:xfrm>
        </p:spPr>
      </p:pic>
    </p:spTree>
    <p:extLst>
      <p:ext uri="{BB962C8B-B14F-4D97-AF65-F5344CB8AC3E}">
        <p14:creationId xmlns:p14="http://schemas.microsoft.com/office/powerpoint/2010/main" val="36922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9583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CLICKING ON PROCEED AFTER ENTERING CORRECT OTP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1749281"/>
            <a:ext cx="10529454" cy="4457555"/>
          </a:xfrm>
        </p:spPr>
      </p:pic>
    </p:spTree>
    <p:extLst>
      <p:ext uri="{BB962C8B-B14F-4D97-AF65-F5344CB8AC3E}">
        <p14:creationId xmlns:p14="http://schemas.microsoft.com/office/powerpoint/2010/main" val="24018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52488"/>
          </a:xfrm>
        </p:spPr>
        <p:txBody>
          <a:bodyPr/>
          <a:lstStyle/>
          <a:p>
            <a:pPr algn="ctr"/>
            <a:r>
              <a:rPr lang="en-IN" b="1" u="sng" dirty="0" smtClean="0"/>
              <a:t>ON SUCCESSFUL BOOKING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357745"/>
            <a:ext cx="10263446" cy="4511243"/>
          </a:xfrm>
        </p:spPr>
      </p:pic>
    </p:spTree>
    <p:extLst>
      <p:ext uri="{BB962C8B-B14F-4D97-AF65-F5344CB8AC3E}">
        <p14:creationId xmlns:p14="http://schemas.microsoft.com/office/powerpoint/2010/main" val="8343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80197"/>
          </a:xfrm>
        </p:spPr>
        <p:txBody>
          <a:bodyPr/>
          <a:lstStyle/>
          <a:p>
            <a:pPr algn="ctr"/>
            <a:r>
              <a:rPr lang="en-IN" b="1" u="sng" dirty="0" smtClean="0"/>
              <a:t>SELECTING PAYTM MODE</a:t>
            </a:r>
            <a:endParaRPr lang="en-IN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24001"/>
            <a:ext cx="10277301" cy="4738254"/>
          </a:xfrm>
        </p:spPr>
      </p:pic>
    </p:spTree>
    <p:extLst>
      <p:ext uri="{BB962C8B-B14F-4D97-AF65-F5344CB8AC3E}">
        <p14:creationId xmlns:p14="http://schemas.microsoft.com/office/powerpoint/2010/main" val="17854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5615"/>
          </a:xfrm>
        </p:spPr>
        <p:txBody>
          <a:bodyPr/>
          <a:lstStyle/>
          <a:p>
            <a:pPr algn="ctr"/>
            <a:r>
              <a:rPr lang="en-IN" b="1" u="sng" dirty="0" smtClean="0"/>
              <a:t>TO  PAY THROUGH PAYTM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82437"/>
            <a:ext cx="10058400" cy="4627418"/>
          </a:xfrm>
        </p:spPr>
      </p:pic>
    </p:spTree>
    <p:extLst>
      <p:ext uri="{BB962C8B-B14F-4D97-AF65-F5344CB8AC3E}">
        <p14:creationId xmlns:p14="http://schemas.microsoft.com/office/powerpoint/2010/main" val="21364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734" y="-544670"/>
            <a:ext cx="10058400" cy="1450757"/>
          </a:xfrm>
        </p:spPr>
        <p:txBody>
          <a:bodyPr/>
          <a:lstStyle/>
          <a:p>
            <a:pPr algn="ctr"/>
            <a:r>
              <a:rPr lang="en-IN" b="1" dirty="0" smtClean="0"/>
              <a:t>SYSTEM FLOW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731818"/>
            <a:ext cx="10058400" cy="4109734"/>
          </a:xfrm>
        </p:spPr>
      </p:pic>
    </p:spTree>
    <p:extLst>
      <p:ext uri="{BB962C8B-B14F-4D97-AF65-F5344CB8AC3E}">
        <p14:creationId xmlns:p14="http://schemas.microsoft.com/office/powerpoint/2010/main" val="293213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1761"/>
          </a:xfrm>
        </p:spPr>
        <p:txBody>
          <a:bodyPr/>
          <a:lstStyle/>
          <a:p>
            <a:pPr algn="ctr"/>
            <a:r>
              <a:rPr lang="en-IN" b="1" u="sng" dirty="0" smtClean="0"/>
              <a:t>ON SUCCESSFUL PAYMENT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1"/>
            <a:ext cx="9936480" cy="4641272"/>
          </a:xfrm>
        </p:spPr>
      </p:pic>
    </p:spTree>
    <p:extLst>
      <p:ext uri="{BB962C8B-B14F-4D97-AF65-F5344CB8AC3E}">
        <p14:creationId xmlns:p14="http://schemas.microsoft.com/office/powerpoint/2010/main" val="18083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4052"/>
          </a:xfrm>
        </p:spPr>
        <p:txBody>
          <a:bodyPr/>
          <a:lstStyle/>
          <a:p>
            <a:pPr algn="ctr"/>
            <a:r>
              <a:rPr lang="en-IN" b="1" u="sng" dirty="0" smtClean="0"/>
              <a:t>TO PAY THROUGH CREDIT/DEBIT CARD</a:t>
            </a:r>
            <a:endParaRPr lang="en-IN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79419"/>
            <a:ext cx="10058399" cy="4502726"/>
          </a:xfrm>
        </p:spPr>
      </p:pic>
    </p:spTree>
    <p:extLst>
      <p:ext uri="{BB962C8B-B14F-4D97-AF65-F5344CB8AC3E}">
        <p14:creationId xmlns:p14="http://schemas.microsoft.com/office/powerpoint/2010/main" val="19623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6342"/>
          </a:xfrm>
        </p:spPr>
        <p:txBody>
          <a:bodyPr/>
          <a:lstStyle/>
          <a:p>
            <a:pPr algn="ctr"/>
            <a:r>
              <a:rPr lang="en-IN" b="1" u="sng" dirty="0" smtClean="0"/>
              <a:t>ADDING CREDIT/DEBIT CARD DETAILS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427019"/>
            <a:ext cx="10058400" cy="4793672"/>
          </a:xfrm>
        </p:spPr>
      </p:pic>
    </p:spTree>
    <p:extLst>
      <p:ext uri="{BB962C8B-B14F-4D97-AF65-F5344CB8AC3E}">
        <p14:creationId xmlns:p14="http://schemas.microsoft.com/office/powerpoint/2010/main" val="372969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38633"/>
          </a:xfrm>
        </p:spPr>
        <p:txBody>
          <a:bodyPr/>
          <a:lstStyle/>
          <a:p>
            <a:pPr algn="ctr"/>
            <a:r>
              <a:rPr lang="en-IN" b="1" u="sng" dirty="0" smtClean="0"/>
              <a:t>ON SUCCESSFUL BOOKING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524000"/>
            <a:ext cx="10058400" cy="4613563"/>
          </a:xfrm>
        </p:spPr>
      </p:pic>
    </p:spTree>
    <p:extLst>
      <p:ext uri="{BB962C8B-B14F-4D97-AF65-F5344CB8AC3E}">
        <p14:creationId xmlns:p14="http://schemas.microsoft.com/office/powerpoint/2010/main" val="33486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0667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WHEN SONGS IS SELECTED FROM THE MAIN MENU</a:t>
            </a:r>
            <a:endParaRPr lang="en-IN" b="1" u="sng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399" cy="4249737"/>
          </a:xfrm>
        </p:spPr>
      </p:pic>
    </p:spTree>
    <p:extLst>
      <p:ext uri="{BB962C8B-B14F-4D97-AF65-F5344CB8AC3E}">
        <p14:creationId xmlns:p14="http://schemas.microsoft.com/office/powerpoint/2010/main" val="42406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1761"/>
          </a:xfrm>
        </p:spPr>
        <p:txBody>
          <a:bodyPr/>
          <a:lstStyle/>
          <a:p>
            <a:pPr algn="ctr"/>
            <a:r>
              <a:rPr lang="en-IN" b="1" u="sng" dirty="0" smtClean="0"/>
              <a:t>SONGS LIST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399310"/>
            <a:ext cx="10058399" cy="4724400"/>
          </a:xfrm>
        </p:spPr>
      </p:pic>
    </p:spTree>
    <p:extLst>
      <p:ext uri="{BB962C8B-B14F-4D97-AF65-F5344CB8AC3E}">
        <p14:creationId xmlns:p14="http://schemas.microsoft.com/office/powerpoint/2010/main" val="5918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7549"/>
            <a:ext cx="10058400" cy="75248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 smtClean="0"/>
              <a:t>WHEN ANY 1  SONG IS SELECTED</a:t>
            </a:r>
            <a:br>
              <a:rPr lang="en-IN" b="1" u="sng" dirty="0" smtClean="0"/>
            </a:br>
            <a:r>
              <a:rPr lang="en-IN" b="1" u="sng" dirty="0" smtClean="0"/>
              <a:t>(song is being played)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93273"/>
            <a:ext cx="10180320" cy="4641272"/>
          </a:xfrm>
        </p:spPr>
      </p:pic>
    </p:spTree>
    <p:extLst>
      <p:ext uri="{BB962C8B-B14F-4D97-AF65-F5344CB8AC3E}">
        <p14:creationId xmlns:p14="http://schemas.microsoft.com/office/powerpoint/2010/main" val="153668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4779"/>
          </a:xfrm>
        </p:spPr>
        <p:txBody>
          <a:bodyPr/>
          <a:lstStyle/>
          <a:p>
            <a:pPr algn="ctr"/>
            <a:r>
              <a:rPr lang="en-IN" b="1" u="sng" dirty="0" smtClean="0"/>
              <a:t>WHEN FEEDBACK IS SELECTED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385455"/>
            <a:ext cx="10249592" cy="4483533"/>
          </a:xfrm>
        </p:spPr>
      </p:pic>
    </p:spTree>
    <p:extLst>
      <p:ext uri="{BB962C8B-B14F-4D97-AF65-F5344CB8AC3E}">
        <p14:creationId xmlns:p14="http://schemas.microsoft.com/office/powerpoint/2010/main" val="35321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4779"/>
          </a:xfrm>
        </p:spPr>
        <p:txBody>
          <a:bodyPr/>
          <a:lstStyle/>
          <a:p>
            <a:pPr algn="ctr"/>
            <a:r>
              <a:rPr lang="en-IN" b="1" u="sng" dirty="0" smtClean="0"/>
              <a:t>FEEDBACK PAGE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620982"/>
            <a:ext cx="10058399" cy="4530435"/>
          </a:xfrm>
        </p:spPr>
      </p:pic>
    </p:spTree>
    <p:extLst>
      <p:ext uri="{BB962C8B-B14F-4D97-AF65-F5344CB8AC3E}">
        <p14:creationId xmlns:p14="http://schemas.microsoft.com/office/powerpoint/2010/main" val="251200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4052"/>
          </a:xfrm>
        </p:spPr>
        <p:txBody>
          <a:bodyPr/>
          <a:lstStyle/>
          <a:p>
            <a:pPr algn="ctr"/>
            <a:r>
              <a:rPr lang="en-IN" b="1" u="sng" dirty="0" smtClean="0"/>
              <a:t>WHEN USER ENTERED THE RATINGS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662545"/>
            <a:ext cx="10058400" cy="4433455"/>
          </a:xfrm>
        </p:spPr>
      </p:pic>
    </p:spTree>
    <p:extLst>
      <p:ext uri="{BB962C8B-B14F-4D97-AF65-F5344CB8AC3E}">
        <p14:creationId xmlns:p14="http://schemas.microsoft.com/office/powerpoint/2010/main" val="18964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171" y="-516960"/>
            <a:ext cx="10058400" cy="1450757"/>
          </a:xfrm>
        </p:spPr>
        <p:txBody>
          <a:bodyPr/>
          <a:lstStyle/>
          <a:p>
            <a:pPr algn="ctr"/>
            <a:r>
              <a:rPr lang="en-IN" b="1" i="1" dirty="0" smtClean="0"/>
              <a:t>CLASS  DIAGRAM</a:t>
            </a:r>
            <a:endParaRPr lang="en-IN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71" y="1121929"/>
            <a:ext cx="10471265" cy="4877089"/>
          </a:xfrm>
        </p:spPr>
      </p:pic>
    </p:spTree>
    <p:extLst>
      <p:ext uri="{BB962C8B-B14F-4D97-AF65-F5344CB8AC3E}">
        <p14:creationId xmlns:p14="http://schemas.microsoft.com/office/powerpoint/2010/main" val="137436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4779"/>
          </a:xfrm>
        </p:spPr>
        <p:txBody>
          <a:bodyPr/>
          <a:lstStyle/>
          <a:p>
            <a:pPr algn="ctr"/>
            <a:r>
              <a:rPr lang="en-IN" b="1" u="sng" dirty="0" smtClean="0"/>
              <a:t>WHEN FEEDBACK IS ENTERED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482436"/>
            <a:ext cx="10058400" cy="4668981"/>
          </a:xfrm>
        </p:spPr>
      </p:pic>
    </p:spTree>
    <p:extLst>
      <p:ext uri="{BB962C8B-B14F-4D97-AF65-F5344CB8AC3E}">
        <p14:creationId xmlns:p14="http://schemas.microsoft.com/office/powerpoint/2010/main" val="7263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316" y="-558524"/>
            <a:ext cx="10058400" cy="1450757"/>
          </a:xfrm>
        </p:spPr>
        <p:txBody>
          <a:bodyPr/>
          <a:lstStyle/>
          <a:p>
            <a:pPr algn="ctr"/>
            <a:r>
              <a:rPr lang="en-IN" b="1" dirty="0" smtClean="0"/>
              <a:t>DATA  DICTIONARY</a:t>
            </a:r>
            <a:endParaRPr lang="en-I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066800"/>
            <a:ext cx="10058400" cy="4802294"/>
          </a:xfrm>
        </p:spPr>
        <p:txBody>
          <a:bodyPr/>
          <a:lstStyle/>
          <a:p>
            <a:r>
              <a:rPr lang="en-IN" dirty="0" smtClean="0"/>
              <a:t>RECORD OF AUDIO SONGS AND BOOKED PASSES AND BOOK PASSES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2" y="1482436"/>
            <a:ext cx="10352117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6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558524"/>
            <a:ext cx="10058400" cy="1450757"/>
          </a:xfrm>
        </p:spPr>
        <p:txBody>
          <a:bodyPr/>
          <a:lstStyle/>
          <a:p>
            <a:pPr algn="ctr"/>
            <a:r>
              <a:rPr lang="en-IN" b="1" dirty="0"/>
              <a:t>DATA 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080655"/>
            <a:ext cx="10058400" cy="4788439"/>
          </a:xfrm>
        </p:spPr>
        <p:txBody>
          <a:bodyPr/>
          <a:lstStyle/>
          <a:p>
            <a:r>
              <a:rPr lang="en-IN" dirty="0" smtClean="0"/>
              <a:t>RECORD OF GARBA PLACES AND OUTFIT STORES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40872"/>
            <a:ext cx="10058400" cy="48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613942"/>
            <a:ext cx="10058400" cy="1450757"/>
          </a:xfrm>
        </p:spPr>
        <p:txBody>
          <a:bodyPr/>
          <a:lstStyle/>
          <a:p>
            <a:pPr algn="ctr"/>
            <a:r>
              <a:rPr lang="en-IN" b="1" dirty="0"/>
              <a:t>DATA 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080655"/>
            <a:ext cx="10058400" cy="4788439"/>
          </a:xfrm>
        </p:spPr>
        <p:txBody>
          <a:bodyPr/>
          <a:lstStyle/>
          <a:p>
            <a:r>
              <a:rPr lang="en-IN" dirty="0" smtClean="0"/>
              <a:t>RECORD OF PASS DETAILS, FEEDBACK DETAILS AND GARBA TUTORIALS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15689"/>
            <a:ext cx="10058400" cy="48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230</TotalTime>
  <Words>445</Words>
  <Application>Microsoft Office PowerPoint</Application>
  <PresentationFormat>Widescreen</PresentationFormat>
  <Paragraphs>80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Bell MT</vt:lpstr>
      <vt:lpstr>Calibri</vt:lpstr>
      <vt:lpstr>Calibri Light</vt:lpstr>
      <vt:lpstr>Retrospect</vt:lpstr>
      <vt:lpstr>OBJECT ORIENTED PROGRAMMING PROJECT   GARBA 1.0  India’s next Navratri hub!   TEAM   </vt:lpstr>
      <vt:lpstr>PROBLEM DEFINITION</vt:lpstr>
      <vt:lpstr>OBJECTIVE AND END-USERS</vt:lpstr>
      <vt:lpstr>KEY FUNCTIONALITIES/ FEATURES :</vt:lpstr>
      <vt:lpstr>SYSTEM FLOW</vt:lpstr>
      <vt:lpstr>CLASS  DIAGRAM</vt:lpstr>
      <vt:lpstr>DATA  DICTIONARY</vt:lpstr>
      <vt:lpstr>DATA  DICTIONARY</vt:lpstr>
      <vt:lpstr>DATA  DICTIONARY</vt:lpstr>
      <vt:lpstr>DATA  DICTIONARY</vt:lpstr>
      <vt:lpstr>FIRST PAGE </vt:lpstr>
      <vt:lpstr>LOGIN/SIGN-UP PAGE</vt:lpstr>
      <vt:lpstr>AFTER CLICKING ON SIGN-UP IN THE PREVIOUS PAGE</vt:lpstr>
      <vt:lpstr>WHEN SIGN-UP IS SUCCESSFUL</vt:lpstr>
      <vt:lpstr>TO LOGIN</vt:lpstr>
      <vt:lpstr>WHEN USER LOGINS</vt:lpstr>
      <vt:lpstr>WHEN LOGIN IS SUCCESSFUL</vt:lpstr>
      <vt:lpstr>MAIN MENU</vt:lpstr>
      <vt:lpstr>VENUE PAGE-1</vt:lpstr>
      <vt:lpstr>WHEN VIEW LOCATION IS CLICKED</vt:lpstr>
      <vt:lpstr>VENUE PAGE-2</vt:lpstr>
      <vt:lpstr>VENUE PAGE-3</vt:lpstr>
      <vt:lpstr>VENUE PAGE-4</vt:lpstr>
      <vt:lpstr>VENUE PAGE-5</vt:lpstr>
      <vt:lpstr>VENUE PAGE-6</vt:lpstr>
      <vt:lpstr>WHEN OUTFIT IS CLICKED ON THE MAIN MENU</vt:lpstr>
      <vt:lpstr>OUTFIT PAGE-1</vt:lpstr>
      <vt:lpstr>OUTFIT PAGE-2</vt:lpstr>
      <vt:lpstr>OUTFIT PAGE-3</vt:lpstr>
      <vt:lpstr>OUTFIT PAGE-4</vt:lpstr>
      <vt:lpstr>WHEN LEARN GARBA FROM THE MAIN MENU IS CLICKED </vt:lpstr>
      <vt:lpstr>VIDEOS  LIST</vt:lpstr>
      <vt:lpstr>WHEN ANY ONE TUTORIAL IS CLICKED</vt:lpstr>
      <vt:lpstr>VIDEO  PLAYING</vt:lpstr>
      <vt:lpstr>WHEN BOOK PASSES IS CLICKED</vt:lpstr>
      <vt:lpstr>LIST OF PASSES AND VENUES-1</vt:lpstr>
      <vt:lpstr>LIST OF PASSES AND VENUES-2</vt:lpstr>
      <vt:lpstr>WHEN ANY 1 VENUE IS SELECTED(e.g. CLUB 07) AND BOOKED SUCCESSFULLY</vt:lpstr>
      <vt:lpstr>BILL DETAILS WITH OFFERED DISCOUNTS</vt:lpstr>
      <vt:lpstr>FINAL BILL </vt:lpstr>
      <vt:lpstr>PAYMENT MODE PAGE</vt:lpstr>
      <vt:lpstr>ONLINE BANKING PAGE(when online banking option is selected from the payment mode page.)</vt:lpstr>
      <vt:lpstr>BANK PAGE(e.g. Bank of India is selected)</vt:lpstr>
      <vt:lpstr>OTP PAGE(after clicking on proceed to payment in bank page)</vt:lpstr>
      <vt:lpstr>RECEIVED MAIL WITH OTP</vt:lpstr>
      <vt:lpstr>CLICKING ON PROCEED AFTER ENTERING CORRECT OTP</vt:lpstr>
      <vt:lpstr>ON SUCCESSFUL BOOKING</vt:lpstr>
      <vt:lpstr>SELECTING PAYTM MODE</vt:lpstr>
      <vt:lpstr>TO  PAY THROUGH PAYTM</vt:lpstr>
      <vt:lpstr>ON SUCCESSFUL PAYMENT</vt:lpstr>
      <vt:lpstr>TO PAY THROUGH CREDIT/DEBIT CARD</vt:lpstr>
      <vt:lpstr>ADDING CREDIT/DEBIT CARD DETAILS</vt:lpstr>
      <vt:lpstr>ON SUCCESSFUL BOOKING</vt:lpstr>
      <vt:lpstr>WHEN SONGS IS SELECTED FROM THE MAIN MENU</vt:lpstr>
      <vt:lpstr>SONGS LIST</vt:lpstr>
      <vt:lpstr>WHEN ANY 1  SONG IS SELECTED (song is being played)</vt:lpstr>
      <vt:lpstr>WHEN FEEDBACK IS SELECTED</vt:lpstr>
      <vt:lpstr>FEEDBACK PAGE</vt:lpstr>
      <vt:lpstr>WHEN USER ENTERED THE RATINGS </vt:lpstr>
      <vt:lpstr>WHEN FEEDBACK IS ENTERED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PROJECT   GARBA 1.0  India’s next Navratri hub!   TEAM</dc:title>
  <dc:creator>Admin</dc:creator>
  <cp:lastModifiedBy>Admin</cp:lastModifiedBy>
  <cp:revision>20</cp:revision>
  <dcterms:created xsi:type="dcterms:W3CDTF">2019-04-19T07:41:14Z</dcterms:created>
  <dcterms:modified xsi:type="dcterms:W3CDTF">2019-04-19T17:36:10Z</dcterms:modified>
</cp:coreProperties>
</file>